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C2924C-02E0-4E9F-8B0B-6D7B5748AC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Lecture 5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35661B5-85F6-4413-AC32-980DA48BDC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3473" y="4492025"/>
            <a:ext cx="10993546" cy="590321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rgbClr val="FFC000"/>
                </a:solidFill>
              </a:rPr>
              <a:t>Preparing Data sources</a:t>
            </a:r>
            <a:endParaRPr lang="ru-RU" sz="2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343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FAA3B5-91C4-43F4-B26D-86BFBDA6C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74306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Adventure works database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34381A6-6F88-44D8-98B2-238CBCE90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412" y="1937216"/>
            <a:ext cx="11029615" cy="940208"/>
          </a:xfrm>
        </p:spPr>
        <p:txBody>
          <a:bodyPr>
            <a:normAutofit/>
          </a:bodyPr>
          <a:lstStyle/>
          <a:p>
            <a:r>
              <a:rPr lang="en-US" dirty="0"/>
              <a:t>We need a sample database to build a data warehouse</a:t>
            </a:r>
          </a:p>
          <a:p>
            <a:r>
              <a:rPr lang="en-US" dirty="0"/>
              <a:t>Download one of this backup files</a:t>
            </a:r>
          </a:p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EF2490A-3531-4C48-90D8-74598CBDB9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8349" y="2689038"/>
            <a:ext cx="6534380" cy="4168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847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50B298-179B-488A-8C37-78D3A8642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07862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Database connection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A356C3D-A33B-4BC1-A34C-F19C9E3709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746" y="1853325"/>
            <a:ext cx="11029615" cy="889875"/>
          </a:xfrm>
        </p:spPr>
        <p:txBody>
          <a:bodyPr/>
          <a:lstStyle/>
          <a:p>
            <a:r>
              <a:rPr lang="en-US" dirty="0"/>
              <a:t>In SQL Server Management Studio connect to the server</a:t>
            </a:r>
          </a:p>
          <a:p>
            <a:r>
              <a:rPr lang="en-US" dirty="0"/>
              <a:t>Restore Adventure works database from the backup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9612C18-0B3C-4122-B0FF-FA138675BD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5734" y="2743200"/>
            <a:ext cx="7660531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034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1A5BDE-45D0-4D48-885B-ACC7CC68C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57528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Database backup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E409E97-C117-4C53-A0DD-AE6C29105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67" y="1816438"/>
            <a:ext cx="11029615" cy="1013800"/>
          </a:xfrm>
        </p:spPr>
        <p:txBody>
          <a:bodyPr/>
          <a:lstStyle/>
          <a:p>
            <a:r>
              <a:rPr lang="en-US" dirty="0"/>
              <a:t>Right click on the database icon and choose “restore” option</a:t>
            </a:r>
          </a:p>
          <a:p>
            <a:r>
              <a:rPr lang="en-US" dirty="0"/>
              <a:t>Navigate to the location where a backup file is situated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108E061-2315-442A-B1C4-80133A68B5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0010" y="2721181"/>
            <a:ext cx="4771979" cy="4136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746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82E9E8-6EE4-421E-B454-77274ACEE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690416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DATA ware house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8" name="Объект 7">
            <a:extLst>
              <a:ext uri="{FF2B5EF4-FFF2-40B4-BE49-F238E27FC236}">
                <a16:creationId xmlns:a16="http://schemas.microsoft.com/office/drawing/2014/main" id="{6F8929ED-D97A-4197-8684-E9803624D9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8153" y="2088946"/>
            <a:ext cx="9859153" cy="4127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704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49C519-F054-4F77-B2D8-4CC3B851F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65917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ETL process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4B909A01-827E-4838-BC1C-90BC0A64E5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99216" y="2062396"/>
            <a:ext cx="8593567" cy="4388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403067"/>
      </p:ext>
    </p:extLst>
  </p:cSld>
  <p:clrMapOvr>
    <a:masterClrMapping/>
  </p:clrMapOvr>
</p:sld>
</file>

<file path=ppt/theme/theme1.xml><?xml version="1.0" encoding="utf-8"?>
<a:theme xmlns:a="http://schemas.openxmlformats.org/drawingml/2006/main" name="Дивиденд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Дивиденд</Template>
  <TotalTime>32</TotalTime>
  <Words>71</Words>
  <Application>Microsoft Office PowerPoint</Application>
  <PresentationFormat>Широкоэкранный</PresentationFormat>
  <Paragraphs>13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Corbel</vt:lpstr>
      <vt:lpstr>Gill Sans MT</vt:lpstr>
      <vt:lpstr>Wingdings 2</vt:lpstr>
      <vt:lpstr>Дивиденд</vt:lpstr>
      <vt:lpstr>Lecture 5</vt:lpstr>
      <vt:lpstr>Adventure works database</vt:lpstr>
      <vt:lpstr>Database connection</vt:lpstr>
      <vt:lpstr>Database backup</vt:lpstr>
      <vt:lpstr>DATA ware house</vt:lpstr>
      <vt:lpstr>ETL process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5</dc:title>
  <dc:creator>Карюкин Владислав</dc:creator>
  <cp:lastModifiedBy>Карюкин Владислав</cp:lastModifiedBy>
  <cp:revision>3</cp:revision>
  <dcterms:created xsi:type="dcterms:W3CDTF">2020-09-08T14:51:44Z</dcterms:created>
  <dcterms:modified xsi:type="dcterms:W3CDTF">2020-09-08T15:24:33Z</dcterms:modified>
</cp:coreProperties>
</file>